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6" r:id="rId10"/>
    <p:sldId id="268" r:id="rId11"/>
    <p:sldId id="267" r:id="rId12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40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>
        <p:scale>
          <a:sx n="84" d="100"/>
          <a:sy n="84" d="100"/>
        </p:scale>
        <p:origin x="792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7C0329-D454-41B7-8CCF-A833139CF870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8F05B25-AC38-487C-A859-9F4703F2F0AE}">
      <dgm:prSet custT="1"/>
      <dgm:spPr>
        <a:solidFill>
          <a:schemeClr val="bg1">
            <a:alpha val="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nl-BE" sz="2500" dirty="0" err="1">
              <a:solidFill>
                <a:schemeClr val="bg1"/>
              </a:solidFill>
            </a:rPr>
            <a:t>Phonegap</a:t>
          </a:r>
          <a:endParaRPr lang="en-US" sz="2500" dirty="0">
            <a:solidFill>
              <a:schemeClr val="bg1"/>
            </a:solidFill>
          </a:endParaRPr>
        </a:p>
      </dgm:t>
    </dgm:pt>
    <dgm:pt modelId="{1BBA0D64-D93C-45FB-91E5-262B1ECF0B43}" type="parTrans" cxnId="{A12E33A3-D4EB-48AC-AF41-F54906C5DE8C}">
      <dgm:prSet/>
      <dgm:spPr/>
      <dgm:t>
        <a:bodyPr/>
        <a:lstStyle/>
        <a:p>
          <a:endParaRPr lang="en-US"/>
        </a:p>
      </dgm:t>
    </dgm:pt>
    <dgm:pt modelId="{FA5CCA5F-76F5-4D5D-97AB-9B667978A9D7}" type="sibTrans" cxnId="{A12E33A3-D4EB-48AC-AF41-F54906C5DE8C}">
      <dgm:prSet/>
      <dgm:spPr/>
      <dgm:t>
        <a:bodyPr/>
        <a:lstStyle/>
        <a:p>
          <a:endParaRPr lang="en-US"/>
        </a:p>
      </dgm:t>
    </dgm:pt>
    <dgm:pt modelId="{B347A2D4-F637-4FEF-A9EF-79D24D3E259A}">
      <dgm:prSet custT="1"/>
      <dgm:spPr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gm:spPr>
      <dgm:t>
        <a:bodyPr spcFirstLastPara="0" vert="horz" wrap="square" lIns="15875" tIns="15875" rIns="15875" bIns="15875" numCol="1" spcCol="1270" anchor="ctr" anchorCtr="0"/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Wordpress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D75176FD-75BC-4D0A-9888-FE2C2D34B1F5}" type="parTrans" cxnId="{E4249092-1F10-4229-9C12-7669B478861E}">
      <dgm:prSet/>
      <dgm:spPr/>
      <dgm:t>
        <a:bodyPr/>
        <a:lstStyle/>
        <a:p>
          <a:endParaRPr lang="en-US"/>
        </a:p>
      </dgm:t>
    </dgm:pt>
    <dgm:pt modelId="{43068E15-7A9E-489C-9343-CB766DFD137E}" type="sibTrans" cxnId="{E4249092-1F10-4229-9C12-7669B478861E}">
      <dgm:prSet/>
      <dgm:spPr/>
      <dgm:t>
        <a:bodyPr/>
        <a:lstStyle/>
        <a:p>
          <a:endParaRPr lang="en-US"/>
        </a:p>
      </dgm:t>
    </dgm:pt>
    <dgm:pt modelId="{DFE2CCD6-E917-4FB0-BF40-AB4C67CC791C}">
      <dgm:prSet custT="1"/>
      <dgm:spPr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gm:spPr>
      <dgm:t>
        <a:bodyPr spcFirstLastPara="0" vert="horz" wrap="square" lIns="15875" tIns="15875" rIns="15875" bIns="15875" numCol="1" spcCol="1270" anchor="ctr" anchorCtr="0"/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Custom</a:t>
          </a:r>
          <a:r>
            <a:rPr lang="nl-BE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plugin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0A8395A0-0327-405F-B332-CF6A9DCC46A3}" type="parTrans" cxnId="{84DB352C-C8AC-4AD6-A7BD-257E007FACDD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BBB0E3CD-0526-4F45-86D4-4C15F5CD33A3}" type="sibTrans" cxnId="{84DB352C-C8AC-4AD6-A7BD-257E007FACDD}">
      <dgm:prSet/>
      <dgm:spPr/>
      <dgm:t>
        <a:bodyPr/>
        <a:lstStyle/>
        <a:p>
          <a:endParaRPr lang="en-US"/>
        </a:p>
      </dgm:t>
    </dgm:pt>
    <dgm:pt modelId="{E9649880-0E08-43A2-AF15-25060C0275F1}">
      <dgm:prSet custT="1"/>
      <dgm:spPr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gm:spPr>
      <dgm:t>
        <a:bodyPr spcFirstLastPara="0" vert="horz" wrap="square" lIns="15875" tIns="15875" rIns="15875" bIns="15875" numCol="1" spcCol="1270" anchor="ctr" anchorCtr="0"/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Store </a:t>
          </a: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Plugins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BE4B1B41-2223-4E5A-9749-0DF18765D791}" type="parTrans" cxnId="{6FB0CE93-6662-4907-8737-0C89AE5D20A2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0A9DF947-C853-4C3B-A44B-CBD1C5373DEE}" type="sibTrans" cxnId="{6FB0CE93-6662-4907-8737-0C89AE5D20A2}">
      <dgm:prSet/>
      <dgm:spPr/>
      <dgm:t>
        <a:bodyPr/>
        <a:lstStyle/>
        <a:p>
          <a:endParaRPr lang="en-US"/>
        </a:p>
      </dgm:t>
    </dgm:pt>
    <dgm:pt modelId="{166AFAA9-CB21-4D15-9E50-AB926831AE95}">
      <dgm:prSet custT="1"/>
      <dgm:spPr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gm:spPr>
      <dgm:t>
        <a:bodyPr spcFirstLastPara="0" vert="horz" wrap="square" lIns="15875" tIns="15875" rIns="15875" bIns="15875" numCol="1" spcCol="1270" anchor="ctr" anchorCtr="0"/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Elementor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7A20EEE1-DA79-4D8A-9BE7-609C50789A33}" type="parTrans" cxnId="{A62B387B-D675-46BF-A6CF-56F22785301F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9406EC78-5F4D-457E-B93C-62B57AC357A8}" type="sibTrans" cxnId="{A62B387B-D675-46BF-A6CF-56F22785301F}">
      <dgm:prSet/>
      <dgm:spPr/>
      <dgm:t>
        <a:bodyPr/>
        <a:lstStyle/>
        <a:p>
          <a:endParaRPr lang="en-US"/>
        </a:p>
      </dgm:t>
    </dgm:pt>
    <dgm:pt modelId="{D000A2BA-4728-415A-8049-2033B4B711A8}">
      <dgm:prSet custT="1"/>
      <dgm:spPr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gm:spPr>
      <dgm:t>
        <a:bodyPr spcFirstLastPara="0" vert="horz" wrap="square" lIns="15875" tIns="15875" rIns="15875" bIns="15875" numCol="1" spcCol="1270" anchor="ctr" anchorCtr="0"/>
        <a:lstStyle/>
        <a:p>
          <a:r>
            <a:rPr lang="nl-BE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Registratie</a:t>
          </a:r>
          <a:r>
            <a:rPr lang="nl-BE" sz="2500" kern="1200" dirty="0"/>
            <a:t> &amp; login</a:t>
          </a:r>
          <a:endParaRPr lang="en-US" sz="2500" kern="1200" dirty="0"/>
        </a:p>
      </dgm:t>
    </dgm:pt>
    <dgm:pt modelId="{4D7FD945-61B1-483E-AD63-B766EA8DB507}" type="parTrans" cxnId="{6EB79782-E3C3-4E3E-B077-AE385FB2794A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77ACFA71-2074-4A3F-B916-70B8697A59DF}" type="sibTrans" cxnId="{6EB79782-E3C3-4E3E-B077-AE385FB2794A}">
      <dgm:prSet/>
      <dgm:spPr/>
      <dgm:t>
        <a:bodyPr/>
        <a:lstStyle/>
        <a:p>
          <a:endParaRPr lang="en-US"/>
        </a:p>
      </dgm:t>
    </dgm:pt>
    <dgm:pt modelId="{128BAD51-73DA-48AF-ADD4-7A73F6C9ACD9}">
      <dgm:prSet custT="1"/>
      <dgm:spPr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gm:spPr>
      <dgm:t>
        <a:bodyPr spcFirstLastPara="0" vert="horz" wrap="square" lIns="15875" tIns="15875" rIns="15875" bIns="15875" numCol="1" spcCol="1270" anchor="ctr" anchorCtr="0"/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Database aangepast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EC164F46-1698-4C05-87C7-16C7ED171D6C}" type="parTrans" cxnId="{550C46CF-A245-4D9F-9CD3-6DCFE6019E07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DC0A079E-2BF4-4C0E-B471-0BF2DF952587}" type="sibTrans" cxnId="{550C46CF-A245-4D9F-9CD3-6DCFE6019E07}">
      <dgm:prSet/>
      <dgm:spPr/>
      <dgm:t>
        <a:bodyPr/>
        <a:lstStyle/>
        <a:p>
          <a:endParaRPr lang="en-US"/>
        </a:p>
      </dgm:t>
    </dgm:pt>
    <dgm:pt modelId="{55813480-ED03-4FBB-A33B-42E4FA352B07}" type="pres">
      <dgm:prSet presAssocID="{8D7C0329-D454-41B7-8CCF-A833139CF870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F70C53A-38D9-4A74-9B26-A515C71E45B3}" type="pres">
      <dgm:prSet presAssocID="{18F05B25-AC38-487C-A859-9F4703F2F0AE}" presName="hierRoot1" presStyleCnt="0">
        <dgm:presLayoutVars>
          <dgm:hierBranch val="init"/>
        </dgm:presLayoutVars>
      </dgm:prSet>
      <dgm:spPr/>
    </dgm:pt>
    <dgm:pt modelId="{2D9C8C02-367A-431C-A70F-BD1C4EFA70A4}" type="pres">
      <dgm:prSet presAssocID="{18F05B25-AC38-487C-A859-9F4703F2F0AE}" presName="rootComposite1" presStyleCnt="0"/>
      <dgm:spPr/>
    </dgm:pt>
    <dgm:pt modelId="{F4090C1D-4E22-403F-A814-D16125A6B675}" type="pres">
      <dgm:prSet presAssocID="{18F05B25-AC38-487C-A859-9F4703F2F0AE}" presName="rootText1" presStyleLbl="node0" presStyleIdx="0" presStyleCnt="2">
        <dgm:presLayoutVars>
          <dgm:chPref val="3"/>
        </dgm:presLayoutVars>
      </dgm:prSet>
      <dgm:spPr/>
    </dgm:pt>
    <dgm:pt modelId="{DBB59F09-A594-4C18-9DD2-5D5520DFE842}" type="pres">
      <dgm:prSet presAssocID="{18F05B25-AC38-487C-A859-9F4703F2F0AE}" presName="rootConnector1" presStyleLbl="node1" presStyleIdx="0" presStyleCnt="0"/>
      <dgm:spPr/>
    </dgm:pt>
    <dgm:pt modelId="{CB7E14DC-7B20-4B49-B5DC-8470B0A59A7D}" type="pres">
      <dgm:prSet presAssocID="{18F05B25-AC38-487C-A859-9F4703F2F0AE}" presName="hierChild2" presStyleCnt="0"/>
      <dgm:spPr/>
    </dgm:pt>
    <dgm:pt modelId="{599AE352-3483-47F0-8EE3-3CB09796BF33}" type="pres">
      <dgm:prSet presAssocID="{18F05B25-AC38-487C-A859-9F4703F2F0AE}" presName="hierChild3" presStyleCnt="0"/>
      <dgm:spPr/>
    </dgm:pt>
    <dgm:pt modelId="{E8EB9ECF-C188-4380-B50F-A95481761F70}" type="pres">
      <dgm:prSet presAssocID="{B347A2D4-F637-4FEF-A9EF-79D24D3E259A}" presName="hierRoot1" presStyleCnt="0">
        <dgm:presLayoutVars>
          <dgm:hierBranch val="init"/>
        </dgm:presLayoutVars>
      </dgm:prSet>
      <dgm:spPr/>
    </dgm:pt>
    <dgm:pt modelId="{90FE6227-3672-4984-A260-6BA8336FE3F2}" type="pres">
      <dgm:prSet presAssocID="{B347A2D4-F637-4FEF-A9EF-79D24D3E259A}" presName="rootComposite1" presStyleCnt="0"/>
      <dgm:spPr/>
    </dgm:pt>
    <dgm:pt modelId="{4E1192A4-1D48-4F9C-83F3-81972A7A797F}" type="pres">
      <dgm:prSet presAssocID="{B347A2D4-F637-4FEF-A9EF-79D24D3E259A}" presName="rootText1" presStyleLbl="node0" presStyleIdx="1" presStyleCnt="2">
        <dgm:presLayoutVars>
          <dgm:chPref val="3"/>
        </dgm:presLayoutVars>
      </dgm:prSet>
      <dgm:spPr>
        <a:xfrm>
          <a:off x="3290" y="1790800"/>
          <a:ext cx="2437479" cy="743431"/>
        </a:xfrm>
        <a:prstGeom prst="rect">
          <a:avLst/>
        </a:prstGeom>
      </dgm:spPr>
    </dgm:pt>
    <dgm:pt modelId="{5A8EFC64-F469-43BD-B747-1AFE1299C6CB}" type="pres">
      <dgm:prSet presAssocID="{B347A2D4-F637-4FEF-A9EF-79D24D3E259A}" presName="rootConnector1" presStyleLbl="node1" presStyleIdx="0" presStyleCnt="0"/>
      <dgm:spPr/>
    </dgm:pt>
    <dgm:pt modelId="{14694610-7D80-4782-934F-E645A5C5185C}" type="pres">
      <dgm:prSet presAssocID="{B347A2D4-F637-4FEF-A9EF-79D24D3E259A}" presName="hierChild2" presStyleCnt="0"/>
      <dgm:spPr/>
    </dgm:pt>
    <dgm:pt modelId="{C363BC3B-64FA-4C7C-A1C9-E6CABD662C38}" type="pres">
      <dgm:prSet presAssocID="{0A8395A0-0327-405F-B332-CF6A9DCC46A3}" presName="Name64" presStyleLbl="parChTrans1D2" presStyleIdx="0" presStyleCnt="3"/>
      <dgm:spPr/>
    </dgm:pt>
    <dgm:pt modelId="{BCE0D34F-80E4-49F0-A4CE-E3A4AFDC5CBA}" type="pres">
      <dgm:prSet presAssocID="{DFE2CCD6-E917-4FB0-BF40-AB4C67CC791C}" presName="hierRoot2" presStyleCnt="0">
        <dgm:presLayoutVars>
          <dgm:hierBranch val="init"/>
        </dgm:presLayoutVars>
      </dgm:prSet>
      <dgm:spPr/>
    </dgm:pt>
    <dgm:pt modelId="{3729BEA5-8A4A-414B-BD90-45B6D6B73478}" type="pres">
      <dgm:prSet presAssocID="{DFE2CCD6-E917-4FB0-BF40-AB4C67CC791C}" presName="rootComposite" presStyleCnt="0"/>
      <dgm:spPr/>
    </dgm:pt>
    <dgm:pt modelId="{B2023FDA-6D43-408B-AAE4-3D06F4D15729}" type="pres">
      <dgm:prSet presAssocID="{DFE2CCD6-E917-4FB0-BF40-AB4C67CC791C}" presName="rootText" presStyleLbl="node2" presStyleIdx="0" presStyleCnt="3">
        <dgm:presLayoutVars>
          <dgm:chPref val="3"/>
        </dgm:presLayoutVars>
      </dgm:prSet>
      <dgm:spPr>
        <a:xfrm>
          <a:off x="2928266" y="742684"/>
          <a:ext cx="2437479" cy="743431"/>
        </a:xfrm>
        <a:prstGeom prst="rect">
          <a:avLst/>
        </a:prstGeom>
      </dgm:spPr>
    </dgm:pt>
    <dgm:pt modelId="{FECA0176-2E6A-4AAC-8D23-6B16239C88BE}" type="pres">
      <dgm:prSet presAssocID="{DFE2CCD6-E917-4FB0-BF40-AB4C67CC791C}" presName="rootConnector" presStyleLbl="node2" presStyleIdx="0" presStyleCnt="3"/>
      <dgm:spPr/>
    </dgm:pt>
    <dgm:pt modelId="{367F6161-8CD2-49AB-8D19-ED783650BAFD}" type="pres">
      <dgm:prSet presAssocID="{DFE2CCD6-E917-4FB0-BF40-AB4C67CC791C}" presName="hierChild4" presStyleCnt="0"/>
      <dgm:spPr/>
    </dgm:pt>
    <dgm:pt modelId="{75721FF9-DAE0-433F-BE37-294DBAF0EF7C}" type="pres">
      <dgm:prSet presAssocID="{DFE2CCD6-E917-4FB0-BF40-AB4C67CC791C}" presName="hierChild5" presStyleCnt="0"/>
      <dgm:spPr/>
    </dgm:pt>
    <dgm:pt modelId="{EC0A1895-5D71-4E00-9A94-5EB6028F09C2}" type="pres">
      <dgm:prSet presAssocID="{BE4B1B41-2223-4E5A-9749-0DF18765D791}" presName="Name64" presStyleLbl="parChTrans1D2" presStyleIdx="1" presStyleCnt="3"/>
      <dgm:spPr/>
    </dgm:pt>
    <dgm:pt modelId="{DC3A802B-9795-467F-9D51-46BE349D0ED4}" type="pres">
      <dgm:prSet presAssocID="{E9649880-0E08-43A2-AF15-25060C0275F1}" presName="hierRoot2" presStyleCnt="0">
        <dgm:presLayoutVars>
          <dgm:hierBranch val="init"/>
        </dgm:presLayoutVars>
      </dgm:prSet>
      <dgm:spPr/>
    </dgm:pt>
    <dgm:pt modelId="{184E55EC-5555-49A6-B529-343CD6E54D5E}" type="pres">
      <dgm:prSet presAssocID="{E9649880-0E08-43A2-AF15-25060C0275F1}" presName="rootComposite" presStyleCnt="0"/>
      <dgm:spPr/>
    </dgm:pt>
    <dgm:pt modelId="{027AC543-0C6C-4513-BB73-69B5A4901998}" type="pres">
      <dgm:prSet presAssocID="{E9649880-0E08-43A2-AF15-25060C0275F1}" presName="rootText" presStyleLbl="node2" presStyleIdx="1" presStyleCnt="3">
        <dgm:presLayoutVars>
          <dgm:chPref val="3"/>
        </dgm:presLayoutVars>
      </dgm:prSet>
      <dgm:spPr>
        <a:xfrm>
          <a:off x="2928266" y="1790800"/>
          <a:ext cx="2437479" cy="743431"/>
        </a:xfrm>
        <a:prstGeom prst="rect">
          <a:avLst/>
        </a:prstGeom>
      </dgm:spPr>
    </dgm:pt>
    <dgm:pt modelId="{2D4221B2-D7E5-4271-AB9F-9FC0CBBC4405}" type="pres">
      <dgm:prSet presAssocID="{E9649880-0E08-43A2-AF15-25060C0275F1}" presName="rootConnector" presStyleLbl="node2" presStyleIdx="1" presStyleCnt="3"/>
      <dgm:spPr/>
    </dgm:pt>
    <dgm:pt modelId="{74B0081B-FC63-46BA-947E-4AF72108E47C}" type="pres">
      <dgm:prSet presAssocID="{E9649880-0E08-43A2-AF15-25060C0275F1}" presName="hierChild4" presStyleCnt="0"/>
      <dgm:spPr/>
    </dgm:pt>
    <dgm:pt modelId="{D0559FAD-074A-4003-8F59-36F00837643A}" type="pres">
      <dgm:prSet presAssocID="{7A20EEE1-DA79-4D8A-9BE7-609C50789A33}" presName="Name64" presStyleLbl="parChTrans1D3" presStyleIdx="0" presStyleCnt="2"/>
      <dgm:spPr/>
    </dgm:pt>
    <dgm:pt modelId="{7BC12C5A-8147-49E5-BBF7-83C2D14318F7}" type="pres">
      <dgm:prSet presAssocID="{166AFAA9-CB21-4D15-9E50-AB926831AE95}" presName="hierRoot2" presStyleCnt="0">
        <dgm:presLayoutVars>
          <dgm:hierBranch val="init"/>
        </dgm:presLayoutVars>
      </dgm:prSet>
      <dgm:spPr/>
    </dgm:pt>
    <dgm:pt modelId="{C5A07C4A-F832-409A-9561-4EE84B049762}" type="pres">
      <dgm:prSet presAssocID="{166AFAA9-CB21-4D15-9E50-AB926831AE95}" presName="rootComposite" presStyleCnt="0"/>
      <dgm:spPr/>
    </dgm:pt>
    <dgm:pt modelId="{AC777A73-62EE-4418-9B34-78E71C043DFD}" type="pres">
      <dgm:prSet presAssocID="{166AFAA9-CB21-4D15-9E50-AB926831AE95}" presName="rootText" presStyleLbl="node3" presStyleIdx="0" presStyleCnt="2">
        <dgm:presLayoutVars>
          <dgm:chPref val="3"/>
        </dgm:presLayoutVars>
      </dgm:prSet>
      <dgm:spPr>
        <a:xfrm>
          <a:off x="5853241" y="1266742"/>
          <a:ext cx="2437479" cy="743431"/>
        </a:xfrm>
        <a:prstGeom prst="rect">
          <a:avLst/>
        </a:prstGeom>
      </dgm:spPr>
    </dgm:pt>
    <dgm:pt modelId="{CD818E99-7C0C-4C17-9D0D-DF04E7CACCA1}" type="pres">
      <dgm:prSet presAssocID="{166AFAA9-CB21-4D15-9E50-AB926831AE95}" presName="rootConnector" presStyleLbl="node3" presStyleIdx="0" presStyleCnt="2"/>
      <dgm:spPr/>
    </dgm:pt>
    <dgm:pt modelId="{61E9B3A7-4587-41F5-8F12-9FB4426B0C63}" type="pres">
      <dgm:prSet presAssocID="{166AFAA9-CB21-4D15-9E50-AB926831AE95}" presName="hierChild4" presStyleCnt="0"/>
      <dgm:spPr/>
    </dgm:pt>
    <dgm:pt modelId="{E59BE027-7C22-4FAF-AF65-FD29503C1E16}" type="pres">
      <dgm:prSet presAssocID="{166AFAA9-CB21-4D15-9E50-AB926831AE95}" presName="hierChild5" presStyleCnt="0"/>
      <dgm:spPr/>
    </dgm:pt>
    <dgm:pt modelId="{9F8C5475-C84E-47B7-8104-87C9B4148CC3}" type="pres">
      <dgm:prSet presAssocID="{4D7FD945-61B1-483E-AD63-B766EA8DB507}" presName="Name64" presStyleLbl="parChTrans1D3" presStyleIdx="1" presStyleCnt="2"/>
      <dgm:spPr/>
    </dgm:pt>
    <dgm:pt modelId="{94C99875-2D8B-4D6C-8A53-5A76D4A8BD02}" type="pres">
      <dgm:prSet presAssocID="{D000A2BA-4728-415A-8049-2033B4B711A8}" presName="hierRoot2" presStyleCnt="0">
        <dgm:presLayoutVars>
          <dgm:hierBranch val="init"/>
        </dgm:presLayoutVars>
      </dgm:prSet>
      <dgm:spPr/>
    </dgm:pt>
    <dgm:pt modelId="{1EF7BB84-BF6F-4DE2-A544-E6464E961ED4}" type="pres">
      <dgm:prSet presAssocID="{D000A2BA-4728-415A-8049-2033B4B711A8}" presName="rootComposite" presStyleCnt="0"/>
      <dgm:spPr/>
    </dgm:pt>
    <dgm:pt modelId="{EAF5F4AB-01B4-422B-8BA1-BA665771E730}" type="pres">
      <dgm:prSet presAssocID="{D000A2BA-4728-415A-8049-2033B4B711A8}" presName="rootText" presStyleLbl="node3" presStyleIdx="1" presStyleCnt="2">
        <dgm:presLayoutVars>
          <dgm:chPref val="3"/>
        </dgm:presLayoutVars>
      </dgm:prSet>
      <dgm:spPr>
        <a:xfrm>
          <a:off x="5853241" y="2314858"/>
          <a:ext cx="2437479" cy="743431"/>
        </a:xfrm>
        <a:prstGeom prst="rect">
          <a:avLst/>
        </a:prstGeom>
      </dgm:spPr>
    </dgm:pt>
    <dgm:pt modelId="{83005D8C-F1DC-4490-B12F-566F0DF39595}" type="pres">
      <dgm:prSet presAssocID="{D000A2BA-4728-415A-8049-2033B4B711A8}" presName="rootConnector" presStyleLbl="node3" presStyleIdx="1" presStyleCnt="2"/>
      <dgm:spPr/>
    </dgm:pt>
    <dgm:pt modelId="{36FF54C9-2C53-41DF-B9BD-165809E74236}" type="pres">
      <dgm:prSet presAssocID="{D000A2BA-4728-415A-8049-2033B4B711A8}" presName="hierChild4" presStyleCnt="0"/>
      <dgm:spPr/>
    </dgm:pt>
    <dgm:pt modelId="{FAD6D12B-E5D1-4540-A2C6-3EE17C05F61B}" type="pres">
      <dgm:prSet presAssocID="{D000A2BA-4728-415A-8049-2033B4B711A8}" presName="hierChild5" presStyleCnt="0"/>
      <dgm:spPr/>
    </dgm:pt>
    <dgm:pt modelId="{4F5544E3-7AF4-4034-9D22-8A338EE2CED4}" type="pres">
      <dgm:prSet presAssocID="{E9649880-0E08-43A2-AF15-25060C0275F1}" presName="hierChild5" presStyleCnt="0"/>
      <dgm:spPr/>
    </dgm:pt>
    <dgm:pt modelId="{B2F0664A-DF80-44CF-9199-CF9E67E66CF2}" type="pres">
      <dgm:prSet presAssocID="{EC164F46-1698-4C05-87C7-16C7ED171D6C}" presName="Name64" presStyleLbl="parChTrans1D2" presStyleIdx="2" presStyleCnt="3"/>
      <dgm:spPr/>
    </dgm:pt>
    <dgm:pt modelId="{A30B607B-8164-488F-A671-EA66BAF373DB}" type="pres">
      <dgm:prSet presAssocID="{128BAD51-73DA-48AF-ADD4-7A73F6C9ACD9}" presName="hierRoot2" presStyleCnt="0">
        <dgm:presLayoutVars>
          <dgm:hierBranch val="init"/>
        </dgm:presLayoutVars>
      </dgm:prSet>
      <dgm:spPr/>
    </dgm:pt>
    <dgm:pt modelId="{2AB987CB-285C-470A-A207-2EADADF5C24E}" type="pres">
      <dgm:prSet presAssocID="{128BAD51-73DA-48AF-ADD4-7A73F6C9ACD9}" presName="rootComposite" presStyleCnt="0"/>
      <dgm:spPr/>
    </dgm:pt>
    <dgm:pt modelId="{C4FCE0CB-9551-48C3-928B-66A5FEFE0F9D}" type="pres">
      <dgm:prSet presAssocID="{128BAD51-73DA-48AF-ADD4-7A73F6C9ACD9}" presName="rootText" presStyleLbl="node2" presStyleIdx="2" presStyleCnt="3">
        <dgm:presLayoutVars>
          <dgm:chPref val="3"/>
        </dgm:presLayoutVars>
      </dgm:prSet>
      <dgm:spPr>
        <a:xfrm>
          <a:off x="2928266" y="2838916"/>
          <a:ext cx="2437479" cy="743431"/>
        </a:xfrm>
        <a:prstGeom prst="rect">
          <a:avLst/>
        </a:prstGeom>
      </dgm:spPr>
    </dgm:pt>
    <dgm:pt modelId="{BEC501B4-0BDC-45B5-A7F9-FA3BE03EA475}" type="pres">
      <dgm:prSet presAssocID="{128BAD51-73DA-48AF-ADD4-7A73F6C9ACD9}" presName="rootConnector" presStyleLbl="node2" presStyleIdx="2" presStyleCnt="3"/>
      <dgm:spPr/>
    </dgm:pt>
    <dgm:pt modelId="{787370D4-6B87-4D44-96BF-53989D0610E2}" type="pres">
      <dgm:prSet presAssocID="{128BAD51-73DA-48AF-ADD4-7A73F6C9ACD9}" presName="hierChild4" presStyleCnt="0"/>
      <dgm:spPr/>
    </dgm:pt>
    <dgm:pt modelId="{E8F45BE5-1764-420A-8ACA-20E526611630}" type="pres">
      <dgm:prSet presAssocID="{128BAD51-73DA-48AF-ADD4-7A73F6C9ACD9}" presName="hierChild5" presStyleCnt="0"/>
      <dgm:spPr/>
    </dgm:pt>
    <dgm:pt modelId="{6E4B0F14-467E-46E9-9208-BC49D7F3BC99}" type="pres">
      <dgm:prSet presAssocID="{B347A2D4-F637-4FEF-A9EF-79D24D3E259A}" presName="hierChild3" presStyleCnt="0"/>
      <dgm:spPr/>
    </dgm:pt>
  </dgm:ptLst>
  <dgm:cxnLst>
    <dgm:cxn modelId="{02B8F401-DEEC-4198-868D-0616C84CDB20}" type="presOf" srcId="{7A20EEE1-DA79-4D8A-9BE7-609C50789A33}" destId="{D0559FAD-074A-4003-8F59-36F00837643A}" srcOrd="0" destOrd="0" presId="urn:microsoft.com/office/officeart/2009/3/layout/HorizontalOrganizationChart"/>
    <dgm:cxn modelId="{1E277E02-689D-403E-AD28-A108D15C3F43}" type="presOf" srcId="{EC164F46-1698-4C05-87C7-16C7ED171D6C}" destId="{B2F0664A-DF80-44CF-9199-CF9E67E66CF2}" srcOrd="0" destOrd="0" presId="urn:microsoft.com/office/officeart/2009/3/layout/HorizontalOrganizationChart"/>
    <dgm:cxn modelId="{ACB3360F-6D74-4770-802E-C62C6AA518DD}" type="presOf" srcId="{0A8395A0-0327-405F-B332-CF6A9DCC46A3}" destId="{C363BC3B-64FA-4C7C-A1C9-E6CABD662C38}" srcOrd="0" destOrd="0" presId="urn:microsoft.com/office/officeart/2009/3/layout/HorizontalOrganizationChart"/>
    <dgm:cxn modelId="{84DB352C-C8AC-4AD6-A7BD-257E007FACDD}" srcId="{B347A2D4-F637-4FEF-A9EF-79D24D3E259A}" destId="{DFE2CCD6-E917-4FB0-BF40-AB4C67CC791C}" srcOrd="0" destOrd="0" parTransId="{0A8395A0-0327-405F-B332-CF6A9DCC46A3}" sibTransId="{BBB0E3CD-0526-4F45-86D4-4C15F5CD33A3}"/>
    <dgm:cxn modelId="{D0AB042F-3570-47E9-886E-B73D45B03AB9}" type="presOf" srcId="{128BAD51-73DA-48AF-ADD4-7A73F6C9ACD9}" destId="{BEC501B4-0BDC-45B5-A7F9-FA3BE03EA475}" srcOrd="1" destOrd="0" presId="urn:microsoft.com/office/officeart/2009/3/layout/HorizontalOrganizationChart"/>
    <dgm:cxn modelId="{0BD4EF39-29A7-4118-A331-AE5716150784}" type="presOf" srcId="{166AFAA9-CB21-4D15-9E50-AB926831AE95}" destId="{AC777A73-62EE-4418-9B34-78E71C043DFD}" srcOrd="0" destOrd="0" presId="urn:microsoft.com/office/officeart/2009/3/layout/HorizontalOrganizationChart"/>
    <dgm:cxn modelId="{8789F63C-F271-4BFF-B1D6-87B86461328C}" type="presOf" srcId="{4D7FD945-61B1-483E-AD63-B766EA8DB507}" destId="{9F8C5475-C84E-47B7-8104-87C9B4148CC3}" srcOrd="0" destOrd="0" presId="urn:microsoft.com/office/officeart/2009/3/layout/HorizontalOrganizationChart"/>
    <dgm:cxn modelId="{6A013A64-85AA-4283-953B-B18137F2452B}" type="presOf" srcId="{18F05B25-AC38-487C-A859-9F4703F2F0AE}" destId="{F4090C1D-4E22-403F-A814-D16125A6B675}" srcOrd="0" destOrd="0" presId="urn:microsoft.com/office/officeart/2009/3/layout/HorizontalOrganizationChart"/>
    <dgm:cxn modelId="{1034FC6C-9957-4C56-8D38-B0B0377B64AB}" type="presOf" srcId="{B347A2D4-F637-4FEF-A9EF-79D24D3E259A}" destId="{5A8EFC64-F469-43BD-B747-1AFE1299C6CB}" srcOrd="1" destOrd="0" presId="urn:microsoft.com/office/officeart/2009/3/layout/HorizontalOrganizationChart"/>
    <dgm:cxn modelId="{52E2AF71-34BA-4023-BA50-421024B2724B}" type="presOf" srcId="{D000A2BA-4728-415A-8049-2033B4B711A8}" destId="{83005D8C-F1DC-4490-B12F-566F0DF39595}" srcOrd="1" destOrd="0" presId="urn:microsoft.com/office/officeart/2009/3/layout/HorizontalOrganizationChart"/>
    <dgm:cxn modelId="{ABBA3F55-8BBB-45E2-AF43-7603C348DC9C}" type="presOf" srcId="{DFE2CCD6-E917-4FB0-BF40-AB4C67CC791C}" destId="{B2023FDA-6D43-408B-AAE4-3D06F4D15729}" srcOrd="0" destOrd="0" presId="urn:microsoft.com/office/officeart/2009/3/layout/HorizontalOrganizationChart"/>
    <dgm:cxn modelId="{1E293B56-D818-4DEA-937B-E4308CB8AF6C}" type="presOf" srcId="{18F05B25-AC38-487C-A859-9F4703F2F0AE}" destId="{DBB59F09-A594-4C18-9DD2-5D5520DFE842}" srcOrd="1" destOrd="0" presId="urn:microsoft.com/office/officeart/2009/3/layout/HorizontalOrganizationChart"/>
    <dgm:cxn modelId="{A62B387B-D675-46BF-A6CF-56F22785301F}" srcId="{E9649880-0E08-43A2-AF15-25060C0275F1}" destId="{166AFAA9-CB21-4D15-9E50-AB926831AE95}" srcOrd="0" destOrd="0" parTransId="{7A20EEE1-DA79-4D8A-9BE7-609C50789A33}" sibTransId="{9406EC78-5F4D-457E-B93C-62B57AC357A8}"/>
    <dgm:cxn modelId="{6EB79782-E3C3-4E3E-B077-AE385FB2794A}" srcId="{E9649880-0E08-43A2-AF15-25060C0275F1}" destId="{D000A2BA-4728-415A-8049-2033B4B711A8}" srcOrd="1" destOrd="0" parTransId="{4D7FD945-61B1-483E-AD63-B766EA8DB507}" sibTransId="{77ACFA71-2074-4A3F-B916-70B8697A59DF}"/>
    <dgm:cxn modelId="{E4249092-1F10-4229-9C12-7669B478861E}" srcId="{8D7C0329-D454-41B7-8CCF-A833139CF870}" destId="{B347A2D4-F637-4FEF-A9EF-79D24D3E259A}" srcOrd="1" destOrd="0" parTransId="{D75176FD-75BC-4D0A-9888-FE2C2D34B1F5}" sibTransId="{43068E15-7A9E-489C-9343-CB766DFD137E}"/>
    <dgm:cxn modelId="{6FB0CE93-6662-4907-8737-0C89AE5D20A2}" srcId="{B347A2D4-F637-4FEF-A9EF-79D24D3E259A}" destId="{E9649880-0E08-43A2-AF15-25060C0275F1}" srcOrd="1" destOrd="0" parTransId="{BE4B1B41-2223-4E5A-9749-0DF18765D791}" sibTransId="{0A9DF947-C853-4C3B-A44B-CBD1C5373DEE}"/>
    <dgm:cxn modelId="{A77FC294-20C1-4F2A-A295-21A37FAEEF0D}" type="presOf" srcId="{DFE2CCD6-E917-4FB0-BF40-AB4C67CC791C}" destId="{FECA0176-2E6A-4AAC-8D23-6B16239C88BE}" srcOrd="1" destOrd="0" presId="urn:microsoft.com/office/officeart/2009/3/layout/HorizontalOrganizationChart"/>
    <dgm:cxn modelId="{AD2A7B9D-59DB-40E3-B45F-C07F1F9C1F1D}" type="presOf" srcId="{B347A2D4-F637-4FEF-A9EF-79D24D3E259A}" destId="{4E1192A4-1D48-4F9C-83F3-81972A7A797F}" srcOrd="0" destOrd="0" presId="urn:microsoft.com/office/officeart/2009/3/layout/HorizontalOrganizationChart"/>
    <dgm:cxn modelId="{D0D488A1-0C81-4443-B323-CED72ECAD93C}" type="presOf" srcId="{E9649880-0E08-43A2-AF15-25060C0275F1}" destId="{027AC543-0C6C-4513-BB73-69B5A4901998}" srcOrd="0" destOrd="0" presId="urn:microsoft.com/office/officeart/2009/3/layout/HorizontalOrganizationChart"/>
    <dgm:cxn modelId="{A12E33A3-D4EB-48AC-AF41-F54906C5DE8C}" srcId="{8D7C0329-D454-41B7-8CCF-A833139CF870}" destId="{18F05B25-AC38-487C-A859-9F4703F2F0AE}" srcOrd="0" destOrd="0" parTransId="{1BBA0D64-D93C-45FB-91E5-262B1ECF0B43}" sibTransId="{FA5CCA5F-76F5-4D5D-97AB-9B667978A9D7}"/>
    <dgm:cxn modelId="{A1E2FEA3-48DE-49FD-9863-8B81D62F4F47}" type="presOf" srcId="{D000A2BA-4728-415A-8049-2033B4B711A8}" destId="{EAF5F4AB-01B4-422B-8BA1-BA665771E730}" srcOrd="0" destOrd="0" presId="urn:microsoft.com/office/officeart/2009/3/layout/HorizontalOrganizationChart"/>
    <dgm:cxn modelId="{FD627FC1-3B79-4925-89A5-081E4E5932F0}" type="presOf" srcId="{BE4B1B41-2223-4E5A-9749-0DF18765D791}" destId="{EC0A1895-5D71-4E00-9A94-5EB6028F09C2}" srcOrd="0" destOrd="0" presId="urn:microsoft.com/office/officeart/2009/3/layout/HorizontalOrganizationChart"/>
    <dgm:cxn modelId="{2A1201CC-D47D-4081-B62C-33D9644A45E4}" type="presOf" srcId="{8D7C0329-D454-41B7-8CCF-A833139CF870}" destId="{55813480-ED03-4FBB-A33B-42E4FA352B07}" srcOrd="0" destOrd="0" presId="urn:microsoft.com/office/officeart/2009/3/layout/HorizontalOrganizationChart"/>
    <dgm:cxn modelId="{550C46CF-A245-4D9F-9CD3-6DCFE6019E07}" srcId="{B347A2D4-F637-4FEF-A9EF-79D24D3E259A}" destId="{128BAD51-73DA-48AF-ADD4-7A73F6C9ACD9}" srcOrd="2" destOrd="0" parTransId="{EC164F46-1698-4C05-87C7-16C7ED171D6C}" sibTransId="{DC0A079E-2BF4-4C0E-B471-0BF2DF952587}"/>
    <dgm:cxn modelId="{3009B1D3-CBDA-4AB8-8712-5E06B1D08F1C}" type="presOf" srcId="{166AFAA9-CB21-4D15-9E50-AB926831AE95}" destId="{CD818E99-7C0C-4C17-9D0D-DF04E7CACCA1}" srcOrd="1" destOrd="0" presId="urn:microsoft.com/office/officeart/2009/3/layout/HorizontalOrganizationChart"/>
    <dgm:cxn modelId="{D510CFE3-8FE2-4EB1-96A3-5B8DF1BE2137}" type="presOf" srcId="{128BAD51-73DA-48AF-ADD4-7A73F6C9ACD9}" destId="{C4FCE0CB-9551-48C3-928B-66A5FEFE0F9D}" srcOrd="0" destOrd="0" presId="urn:microsoft.com/office/officeart/2009/3/layout/HorizontalOrganizationChart"/>
    <dgm:cxn modelId="{8A77B1F5-2503-4D1A-8714-3AD9F3C8E2E6}" type="presOf" srcId="{E9649880-0E08-43A2-AF15-25060C0275F1}" destId="{2D4221B2-D7E5-4271-AB9F-9FC0CBBC4405}" srcOrd="1" destOrd="0" presId="urn:microsoft.com/office/officeart/2009/3/layout/HorizontalOrganizationChart"/>
    <dgm:cxn modelId="{E8D0349D-B88A-4C1C-94D0-02133C37CB13}" type="presParOf" srcId="{55813480-ED03-4FBB-A33B-42E4FA352B07}" destId="{5F70C53A-38D9-4A74-9B26-A515C71E45B3}" srcOrd="0" destOrd="0" presId="urn:microsoft.com/office/officeart/2009/3/layout/HorizontalOrganizationChart"/>
    <dgm:cxn modelId="{E2122E34-F2CF-490F-BD65-857B812788C2}" type="presParOf" srcId="{5F70C53A-38D9-4A74-9B26-A515C71E45B3}" destId="{2D9C8C02-367A-431C-A70F-BD1C4EFA70A4}" srcOrd="0" destOrd="0" presId="urn:microsoft.com/office/officeart/2009/3/layout/HorizontalOrganizationChart"/>
    <dgm:cxn modelId="{019F4B9D-0675-474A-90E6-F4FD42B2604E}" type="presParOf" srcId="{2D9C8C02-367A-431C-A70F-BD1C4EFA70A4}" destId="{F4090C1D-4E22-403F-A814-D16125A6B675}" srcOrd="0" destOrd="0" presId="urn:microsoft.com/office/officeart/2009/3/layout/HorizontalOrganizationChart"/>
    <dgm:cxn modelId="{3A503C9A-AC0D-4AEE-8E22-DF44ADDF1C3F}" type="presParOf" srcId="{2D9C8C02-367A-431C-A70F-BD1C4EFA70A4}" destId="{DBB59F09-A594-4C18-9DD2-5D5520DFE842}" srcOrd="1" destOrd="0" presId="urn:microsoft.com/office/officeart/2009/3/layout/HorizontalOrganizationChart"/>
    <dgm:cxn modelId="{28530588-37AA-46B4-88C4-5FB392EBCB09}" type="presParOf" srcId="{5F70C53A-38D9-4A74-9B26-A515C71E45B3}" destId="{CB7E14DC-7B20-4B49-B5DC-8470B0A59A7D}" srcOrd="1" destOrd="0" presId="urn:microsoft.com/office/officeart/2009/3/layout/HorizontalOrganizationChart"/>
    <dgm:cxn modelId="{8F33DF10-0E7A-4DD6-9515-9DE633D0A7FF}" type="presParOf" srcId="{5F70C53A-38D9-4A74-9B26-A515C71E45B3}" destId="{599AE352-3483-47F0-8EE3-3CB09796BF33}" srcOrd="2" destOrd="0" presId="urn:microsoft.com/office/officeart/2009/3/layout/HorizontalOrganizationChart"/>
    <dgm:cxn modelId="{727782C0-5EF6-4B39-9CBD-7D3A0FC41011}" type="presParOf" srcId="{55813480-ED03-4FBB-A33B-42E4FA352B07}" destId="{E8EB9ECF-C188-4380-B50F-A95481761F70}" srcOrd="1" destOrd="0" presId="urn:microsoft.com/office/officeart/2009/3/layout/HorizontalOrganizationChart"/>
    <dgm:cxn modelId="{79398781-B057-4DBA-A70A-8E02C791EF38}" type="presParOf" srcId="{E8EB9ECF-C188-4380-B50F-A95481761F70}" destId="{90FE6227-3672-4984-A260-6BA8336FE3F2}" srcOrd="0" destOrd="0" presId="urn:microsoft.com/office/officeart/2009/3/layout/HorizontalOrganizationChart"/>
    <dgm:cxn modelId="{03232E00-BE2D-46ED-AD00-7BB221EE1C8A}" type="presParOf" srcId="{90FE6227-3672-4984-A260-6BA8336FE3F2}" destId="{4E1192A4-1D48-4F9C-83F3-81972A7A797F}" srcOrd="0" destOrd="0" presId="urn:microsoft.com/office/officeart/2009/3/layout/HorizontalOrganizationChart"/>
    <dgm:cxn modelId="{97EF5C27-D1F0-4F22-BFA7-EC5EC8311221}" type="presParOf" srcId="{90FE6227-3672-4984-A260-6BA8336FE3F2}" destId="{5A8EFC64-F469-43BD-B747-1AFE1299C6CB}" srcOrd="1" destOrd="0" presId="urn:microsoft.com/office/officeart/2009/3/layout/HorizontalOrganizationChart"/>
    <dgm:cxn modelId="{9ED2ABAD-9654-463B-B723-9A7ABFEDCD6F}" type="presParOf" srcId="{E8EB9ECF-C188-4380-B50F-A95481761F70}" destId="{14694610-7D80-4782-934F-E645A5C5185C}" srcOrd="1" destOrd="0" presId="urn:microsoft.com/office/officeart/2009/3/layout/HorizontalOrganizationChart"/>
    <dgm:cxn modelId="{49C1C50C-6576-43AB-84D1-C5C60EBF70EA}" type="presParOf" srcId="{14694610-7D80-4782-934F-E645A5C5185C}" destId="{C363BC3B-64FA-4C7C-A1C9-E6CABD662C38}" srcOrd="0" destOrd="0" presId="urn:microsoft.com/office/officeart/2009/3/layout/HorizontalOrganizationChart"/>
    <dgm:cxn modelId="{C58BD6A8-F2D2-45D2-A6F2-C23C77E124AE}" type="presParOf" srcId="{14694610-7D80-4782-934F-E645A5C5185C}" destId="{BCE0D34F-80E4-49F0-A4CE-E3A4AFDC5CBA}" srcOrd="1" destOrd="0" presId="urn:microsoft.com/office/officeart/2009/3/layout/HorizontalOrganizationChart"/>
    <dgm:cxn modelId="{F6D525DB-91D4-40BA-ACA9-929EBEFE18CF}" type="presParOf" srcId="{BCE0D34F-80E4-49F0-A4CE-E3A4AFDC5CBA}" destId="{3729BEA5-8A4A-414B-BD90-45B6D6B73478}" srcOrd="0" destOrd="0" presId="urn:microsoft.com/office/officeart/2009/3/layout/HorizontalOrganizationChart"/>
    <dgm:cxn modelId="{929C638E-4220-4835-BE38-84E1EA605075}" type="presParOf" srcId="{3729BEA5-8A4A-414B-BD90-45B6D6B73478}" destId="{B2023FDA-6D43-408B-AAE4-3D06F4D15729}" srcOrd="0" destOrd="0" presId="urn:microsoft.com/office/officeart/2009/3/layout/HorizontalOrganizationChart"/>
    <dgm:cxn modelId="{6CE9CB7A-DB1F-4CBE-A7F7-CB8178D98B5F}" type="presParOf" srcId="{3729BEA5-8A4A-414B-BD90-45B6D6B73478}" destId="{FECA0176-2E6A-4AAC-8D23-6B16239C88BE}" srcOrd="1" destOrd="0" presId="urn:microsoft.com/office/officeart/2009/3/layout/HorizontalOrganizationChart"/>
    <dgm:cxn modelId="{4AB07795-9841-42CD-8C37-6FFFF8B317CE}" type="presParOf" srcId="{BCE0D34F-80E4-49F0-A4CE-E3A4AFDC5CBA}" destId="{367F6161-8CD2-49AB-8D19-ED783650BAFD}" srcOrd="1" destOrd="0" presId="urn:microsoft.com/office/officeart/2009/3/layout/HorizontalOrganizationChart"/>
    <dgm:cxn modelId="{5D10B86E-A989-40BD-B643-254D6C7E089F}" type="presParOf" srcId="{BCE0D34F-80E4-49F0-A4CE-E3A4AFDC5CBA}" destId="{75721FF9-DAE0-433F-BE37-294DBAF0EF7C}" srcOrd="2" destOrd="0" presId="urn:microsoft.com/office/officeart/2009/3/layout/HorizontalOrganizationChart"/>
    <dgm:cxn modelId="{0FF5F300-ADF8-457E-B62D-2D337546B00D}" type="presParOf" srcId="{14694610-7D80-4782-934F-E645A5C5185C}" destId="{EC0A1895-5D71-4E00-9A94-5EB6028F09C2}" srcOrd="2" destOrd="0" presId="urn:microsoft.com/office/officeart/2009/3/layout/HorizontalOrganizationChart"/>
    <dgm:cxn modelId="{22EEC7B3-1E26-433E-8610-7A3DF33A35E7}" type="presParOf" srcId="{14694610-7D80-4782-934F-E645A5C5185C}" destId="{DC3A802B-9795-467F-9D51-46BE349D0ED4}" srcOrd="3" destOrd="0" presId="urn:microsoft.com/office/officeart/2009/3/layout/HorizontalOrganizationChart"/>
    <dgm:cxn modelId="{39E712A8-11B9-43AE-A705-D9BE461BA3B7}" type="presParOf" srcId="{DC3A802B-9795-467F-9D51-46BE349D0ED4}" destId="{184E55EC-5555-49A6-B529-343CD6E54D5E}" srcOrd="0" destOrd="0" presId="urn:microsoft.com/office/officeart/2009/3/layout/HorizontalOrganizationChart"/>
    <dgm:cxn modelId="{D4C7458E-9A95-4F88-984A-4933ED8B8421}" type="presParOf" srcId="{184E55EC-5555-49A6-B529-343CD6E54D5E}" destId="{027AC543-0C6C-4513-BB73-69B5A4901998}" srcOrd="0" destOrd="0" presId="urn:microsoft.com/office/officeart/2009/3/layout/HorizontalOrganizationChart"/>
    <dgm:cxn modelId="{ED653BEA-3EAA-4979-AEE4-CF0F0A4B474C}" type="presParOf" srcId="{184E55EC-5555-49A6-B529-343CD6E54D5E}" destId="{2D4221B2-D7E5-4271-AB9F-9FC0CBBC4405}" srcOrd="1" destOrd="0" presId="urn:microsoft.com/office/officeart/2009/3/layout/HorizontalOrganizationChart"/>
    <dgm:cxn modelId="{3A510B30-1610-49A3-B066-B6B233B79811}" type="presParOf" srcId="{DC3A802B-9795-467F-9D51-46BE349D0ED4}" destId="{74B0081B-FC63-46BA-947E-4AF72108E47C}" srcOrd="1" destOrd="0" presId="urn:microsoft.com/office/officeart/2009/3/layout/HorizontalOrganizationChart"/>
    <dgm:cxn modelId="{0B1E1850-85E2-44C2-865E-51609DDFEBC8}" type="presParOf" srcId="{74B0081B-FC63-46BA-947E-4AF72108E47C}" destId="{D0559FAD-074A-4003-8F59-36F00837643A}" srcOrd="0" destOrd="0" presId="urn:microsoft.com/office/officeart/2009/3/layout/HorizontalOrganizationChart"/>
    <dgm:cxn modelId="{277A94D6-3BDE-4A89-9246-B2B416AF0E2B}" type="presParOf" srcId="{74B0081B-FC63-46BA-947E-4AF72108E47C}" destId="{7BC12C5A-8147-49E5-BBF7-83C2D14318F7}" srcOrd="1" destOrd="0" presId="urn:microsoft.com/office/officeart/2009/3/layout/HorizontalOrganizationChart"/>
    <dgm:cxn modelId="{39CB6CFF-51A6-4400-A681-BB2F8BC09DFA}" type="presParOf" srcId="{7BC12C5A-8147-49E5-BBF7-83C2D14318F7}" destId="{C5A07C4A-F832-409A-9561-4EE84B049762}" srcOrd="0" destOrd="0" presId="urn:microsoft.com/office/officeart/2009/3/layout/HorizontalOrganizationChart"/>
    <dgm:cxn modelId="{954C8AAF-AFC8-4259-A93E-DD66156C1B91}" type="presParOf" srcId="{C5A07C4A-F832-409A-9561-4EE84B049762}" destId="{AC777A73-62EE-4418-9B34-78E71C043DFD}" srcOrd="0" destOrd="0" presId="urn:microsoft.com/office/officeart/2009/3/layout/HorizontalOrganizationChart"/>
    <dgm:cxn modelId="{440C92C5-648B-40C2-9D65-B6EBD19AFCC3}" type="presParOf" srcId="{C5A07C4A-F832-409A-9561-4EE84B049762}" destId="{CD818E99-7C0C-4C17-9D0D-DF04E7CACCA1}" srcOrd="1" destOrd="0" presId="urn:microsoft.com/office/officeart/2009/3/layout/HorizontalOrganizationChart"/>
    <dgm:cxn modelId="{0C5B5685-5866-4E7A-96E2-56F19BD16C14}" type="presParOf" srcId="{7BC12C5A-8147-49E5-BBF7-83C2D14318F7}" destId="{61E9B3A7-4587-41F5-8F12-9FB4426B0C63}" srcOrd="1" destOrd="0" presId="urn:microsoft.com/office/officeart/2009/3/layout/HorizontalOrganizationChart"/>
    <dgm:cxn modelId="{9D0097E1-C34E-44FE-9DE9-621E7386BE0C}" type="presParOf" srcId="{7BC12C5A-8147-49E5-BBF7-83C2D14318F7}" destId="{E59BE027-7C22-4FAF-AF65-FD29503C1E16}" srcOrd="2" destOrd="0" presId="urn:microsoft.com/office/officeart/2009/3/layout/HorizontalOrganizationChart"/>
    <dgm:cxn modelId="{B567E8BB-814C-4829-AAC8-B1B6C8BE18D5}" type="presParOf" srcId="{74B0081B-FC63-46BA-947E-4AF72108E47C}" destId="{9F8C5475-C84E-47B7-8104-87C9B4148CC3}" srcOrd="2" destOrd="0" presId="urn:microsoft.com/office/officeart/2009/3/layout/HorizontalOrganizationChart"/>
    <dgm:cxn modelId="{9E688968-5CBA-4D30-9A32-C7DA1B684703}" type="presParOf" srcId="{74B0081B-FC63-46BA-947E-4AF72108E47C}" destId="{94C99875-2D8B-4D6C-8A53-5A76D4A8BD02}" srcOrd="3" destOrd="0" presId="urn:microsoft.com/office/officeart/2009/3/layout/HorizontalOrganizationChart"/>
    <dgm:cxn modelId="{65722323-F9C3-4014-8A43-D0897D204788}" type="presParOf" srcId="{94C99875-2D8B-4D6C-8A53-5A76D4A8BD02}" destId="{1EF7BB84-BF6F-4DE2-A544-E6464E961ED4}" srcOrd="0" destOrd="0" presId="urn:microsoft.com/office/officeart/2009/3/layout/HorizontalOrganizationChart"/>
    <dgm:cxn modelId="{0178BA47-5FEB-4763-8392-D16B1FDE219F}" type="presParOf" srcId="{1EF7BB84-BF6F-4DE2-A544-E6464E961ED4}" destId="{EAF5F4AB-01B4-422B-8BA1-BA665771E730}" srcOrd="0" destOrd="0" presId="urn:microsoft.com/office/officeart/2009/3/layout/HorizontalOrganizationChart"/>
    <dgm:cxn modelId="{66C7FBFD-EBDB-41E6-81A2-3EB9E05E7C65}" type="presParOf" srcId="{1EF7BB84-BF6F-4DE2-A544-E6464E961ED4}" destId="{83005D8C-F1DC-4490-B12F-566F0DF39595}" srcOrd="1" destOrd="0" presId="urn:microsoft.com/office/officeart/2009/3/layout/HorizontalOrganizationChart"/>
    <dgm:cxn modelId="{B2E63658-EEA8-4CF9-8516-8562BFB904D9}" type="presParOf" srcId="{94C99875-2D8B-4D6C-8A53-5A76D4A8BD02}" destId="{36FF54C9-2C53-41DF-B9BD-165809E74236}" srcOrd="1" destOrd="0" presId="urn:microsoft.com/office/officeart/2009/3/layout/HorizontalOrganizationChart"/>
    <dgm:cxn modelId="{CFB670FB-8A46-4662-ADB5-36D75F64F235}" type="presParOf" srcId="{94C99875-2D8B-4D6C-8A53-5A76D4A8BD02}" destId="{FAD6D12B-E5D1-4540-A2C6-3EE17C05F61B}" srcOrd="2" destOrd="0" presId="urn:microsoft.com/office/officeart/2009/3/layout/HorizontalOrganizationChart"/>
    <dgm:cxn modelId="{4833E036-A0DF-4FB3-9B19-7DF8270B44CC}" type="presParOf" srcId="{DC3A802B-9795-467F-9D51-46BE349D0ED4}" destId="{4F5544E3-7AF4-4034-9D22-8A338EE2CED4}" srcOrd="2" destOrd="0" presId="urn:microsoft.com/office/officeart/2009/3/layout/HorizontalOrganizationChart"/>
    <dgm:cxn modelId="{A1BF6B33-18CF-490C-8418-1373D4D26F12}" type="presParOf" srcId="{14694610-7D80-4782-934F-E645A5C5185C}" destId="{B2F0664A-DF80-44CF-9199-CF9E67E66CF2}" srcOrd="4" destOrd="0" presId="urn:microsoft.com/office/officeart/2009/3/layout/HorizontalOrganizationChart"/>
    <dgm:cxn modelId="{FCACD9FF-A501-4731-9D15-7CFE56E0BE09}" type="presParOf" srcId="{14694610-7D80-4782-934F-E645A5C5185C}" destId="{A30B607B-8164-488F-A671-EA66BAF373DB}" srcOrd="5" destOrd="0" presId="urn:microsoft.com/office/officeart/2009/3/layout/HorizontalOrganizationChart"/>
    <dgm:cxn modelId="{CF42E6AB-4553-428A-9B36-4E2D8F885F2F}" type="presParOf" srcId="{A30B607B-8164-488F-A671-EA66BAF373DB}" destId="{2AB987CB-285C-470A-A207-2EADADF5C24E}" srcOrd="0" destOrd="0" presId="urn:microsoft.com/office/officeart/2009/3/layout/HorizontalOrganizationChart"/>
    <dgm:cxn modelId="{3DED6161-8351-4239-A3B7-E3BA85F3CB27}" type="presParOf" srcId="{2AB987CB-285C-470A-A207-2EADADF5C24E}" destId="{C4FCE0CB-9551-48C3-928B-66A5FEFE0F9D}" srcOrd="0" destOrd="0" presId="urn:microsoft.com/office/officeart/2009/3/layout/HorizontalOrganizationChart"/>
    <dgm:cxn modelId="{8C0AEF8C-BE55-47EE-A82A-3A1AE626D81A}" type="presParOf" srcId="{2AB987CB-285C-470A-A207-2EADADF5C24E}" destId="{BEC501B4-0BDC-45B5-A7F9-FA3BE03EA475}" srcOrd="1" destOrd="0" presId="urn:microsoft.com/office/officeart/2009/3/layout/HorizontalOrganizationChart"/>
    <dgm:cxn modelId="{0AED1599-FC29-426F-9DAB-EA7A246F39E5}" type="presParOf" srcId="{A30B607B-8164-488F-A671-EA66BAF373DB}" destId="{787370D4-6B87-4D44-96BF-53989D0610E2}" srcOrd="1" destOrd="0" presId="urn:microsoft.com/office/officeart/2009/3/layout/HorizontalOrganizationChart"/>
    <dgm:cxn modelId="{6D458C4B-3CD7-447C-ACB1-635612C81A9E}" type="presParOf" srcId="{A30B607B-8164-488F-A671-EA66BAF373DB}" destId="{E8F45BE5-1764-420A-8ACA-20E526611630}" srcOrd="2" destOrd="0" presId="urn:microsoft.com/office/officeart/2009/3/layout/HorizontalOrganizationChart"/>
    <dgm:cxn modelId="{E7B072AC-C895-4518-BBB0-7184BB8E36C1}" type="presParOf" srcId="{E8EB9ECF-C188-4380-B50F-A95481761F70}" destId="{6E4B0F14-467E-46E9-9208-BC49D7F3BC99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F0664A-DF80-44CF-9199-CF9E67E66CF2}">
      <dsp:nvSpPr>
        <dsp:cNvPr id="0" name=""/>
        <dsp:cNvSpPr/>
      </dsp:nvSpPr>
      <dsp:spPr>
        <a:xfrm>
          <a:off x="2440770" y="2162516"/>
          <a:ext cx="487495" cy="10481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43747" y="0"/>
              </a:lnTo>
              <a:lnTo>
                <a:pt x="243747" y="1048116"/>
              </a:lnTo>
              <a:lnTo>
                <a:pt x="487495" y="1048116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8C5475-C84E-47B7-8104-87C9B4148CC3}">
      <dsp:nvSpPr>
        <dsp:cNvPr id="0" name=""/>
        <dsp:cNvSpPr/>
      </dsp:nvSpPr>
      <dsp:spPr>
        <a:xfrm>
          <a:off x="5365745" y="2162516"/>
          <a:ext cx="487495" cy="5240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43747" y="0"/>
              </a:lnTo>
              <a:lnTo>
                <a:pt x="243747" y="524058"/>
              </a:lnTo>
              <a:lnTo>
                <a:pt x="487495" y="524058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559FAD-074A-4003-8F59-36F00837643A}">
      <dsp:nvSpPr>
        <dsp:cNvPr id="0" name=""/>
        <dsp:cNvSpPr/>
      </dsp:nvSpPr>
      <dsp:spPr>
        <a:xfrm>
          <a:off x="5365745" y="1638457"/>
          <a:ext cx="487495" cy="524058"/>
        </a:xfrm>
        <a:custGeom>
          <a:avLst/>
          <a:gdLst/>
          <a:ahLst/>
          <a:cxnLst/>
          <a:rect l="0" t="0" r="0" b="0"/>
          <a:pathLst>
            <a:path>
              <a:moveTo>
                <a:pt x="0" y="524058"/>
              </a:moveTo>
              <a:lnTo>
                <a:pt x="243747" y="524058"/>
              </a:lnTo>
              <a:lnTo>
                <a:pt x="243747" y="0"/>
              </a:lnTo>
              <a:lnTo>
                <a:pt x="487495" y="0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0A1895-5D71-4E00-9A94-5EB6028F09C2}">
      <dsp:nvSpPr>
        <dsp:cNvPr id="0" name=""/>
        <dsp:cNvSpPr/>
      </dsp:nvSpPr>
      <dsp:spPr>
        <a:xfrm>
          <a:off x="2440770" y="2116796"/>
          <a:ext cx="48749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7495" y="45720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63BC3B-64FA-4C7C-A1C9-E6CABD662C38}">
      <dsp:nvSpPr>
        <dsp:cNvPr id="0" name=""/>
        <dsp:cNvSpPr/>
      </dsp:nvSpPr>
      <dsp:spPr>
        <a:xfrm>
          <a:off x="2440770" y="1114399"/>
          <a:ext cx="487495" cy="1048116"/>
        </a:xfrm>
        <a:custGeom>
          <a:avLst/>
          <a:gdLst/>
          <a:ahLst/>
          <a:cxnLst/>
          <a:rect l="0" t="0" r="0" b="0"/>
          <a:pathLst>
            <a:path>
              <a:moveTo>
                <a:pt x="0" y="1048116"/>
              </a:moveTo>
              <a:lnTo>
                <a:pt x="243747" y="1048116"/>
              </a:lnTo>
              <a:lnTo>
                <a:pt x="243747" y="0"/>
              </a:lnTo>
              <a:lnTo>
                <a:pt x="487495" y="0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090C1D-4E22-403F-A814-D16125A6B675}">
      <dsp:nvSpPr>
        <dsp:cNvPr id="0" name=""/>
        <dsp:cNvSpPr/>
      </dsp:nvSpPr>
      <dsp:spPr>
        <a:xfrm>
          <a:off x="3290" y="742684"/>
          <a:ext cx="2437479" cy="743431"/>
        </a:xfrm>
        <a:prstGeom prst="rect">
          <a:avLst/>
        </a:prstGeom>
        <a:solidFill>
          <a:schemeClr val="bg1">
            <a:alpha val="0"/>
          </a:schemeClr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 err="1">
              <a:solidFill>
                <a:schemeClr val="bg1"/>
              </a:solidFill>
            </a:rPr>
            <a:t>Phonegap</a:t>
          </a:r>
          <a:endParaRPr lang="en-US" sz="2500" kern="1200" dirty="0">
            <a:solidFill>
              <a:schemeClr val="bg1"/>
            </a:solidFill>
          </a:endParaRPr>
        </a:p>
      </dsp:txBody>
      <dsp:txXfrm>
        <a:off x="3290" y="742684"/>
        <a:ext cx="2437479" cy="743431"/>
      </dsp:txXfrm>
    </dsp:sp>
    <dsp:sp modelId="{4E1192A4-1D48-4F9C-83F3-81972A7A797F}">
      <dsp:nvSpPr>
        <dsp:cNvPr id="0" name=""/>
        <dsp:cNvSpPr/>
      </dsp:nvSpPr>
      <dsp:spPr>
        <a:xfrm>
          <a:off x="3290" y="1790800"/>
          <a:ext cx="2437479" cy="743431"/>
        </a:xfrm>
        <a:prstGeom prst="rect">
          <a:avLst/>
        </a:prstGeom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Wordpress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3290" y="1790800"/>
        <a:ext cx="2437479" cy="743431"/>
      </dsp:txXfrm>
    </dsp:sp>
    <dsp:sp modelId="{B2023FDA-6D43-408B-AAE4-3D06F4D15729}">
      <dsp:nvSpPr>
        <dsp:cNvPr id="0" name=""/>
        <dsp:cNvSpPr/>
      </dsp:nvSpPr>
      <dsp:spPr>
        <a:xfrm>
          <a:off x="2928266" y="742684"/>
          <a:ext cx="2437479" cy="743431"/>
        </a:xfrm>
        <a:prstGeom prst="rect">
          <a:avLst/>
        </a:prstGeom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Custom</a:t>
          </a:r>
          <a:r>
            <a:rPr lang="nl-BE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plugin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928266" y="742684"/>
        <a:ext cx="2437479" cy="743431"/>
      </dsp:txXfrm>
    </dsp:sp>
    <dsp:sp modelId="{027AC543-0C6C-4513-BB73-69B5A4901998}">
      <dsp:nvSpPr>
        <dsp:cNvPr id="0" name=""/>
        <dsp:cNvSpPr/>
      </dsp:nvSpPr>
      <dsp:spPr>
        <a:xfrm>
          <a:off x="2928266" y="1790800"/>
          <a:ext cx="2437479" cy="743431"/>
        </a:xfrm>
        <a:prstGeom prst="rect">
          <a:avLst/>
        </a:prstGeom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Store </a:t>
          </a: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Plugins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928266" y="1790800"/>
        <a:ext cx="2437479" cy="743431"/>
      </dsp:txXfrm>
    </dsp:sp>
    <dsp:sp modelId="{AC777A73-62EE-4418-9B34-78E71C043DFD}">
      <dsp:nvSpPr>
        <dsp:cNvPr id="0" name=""/>
        <dsp:cNvSpPr/>
      </dsp:nvSpPr>
      <dsp:spPr>
        <a:xfrm>
          <a:off x="5853241" y="1266742"/>
          <a:ext cx="2437479" cy="743431"/>
        </a:xfrm>
        <a:prstGeom prst="rect">
          <a:avLst/>
        </a:prstGeom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Elementor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5853241" y="1266742"/>
        <a:ext cx="2437479" cy="743431"/>
      </dsp:txXfrm>
    </dsp:sp>
    <dsp:sp modelId="{EAF5F4AB-01B4-422B-8BA1-BA665771E730}">
      <dsp:nvSpPr>
        <dsp:cNvPr id="0" name=""/>
        <dsp:cNvSpPr/>
      </dsp:nvSpPr>
      <dsp:spPr>
        <a:xfrm>
          <a:off x="5853241" y="2314858"/>
          <a:ext cx="2437479" cy="743431"/>
        </a:xfrm>
        <a:prstGeom prst="rect">
          <a:avLst/>
        </a:prstGeom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Registratie</a:t>
          </a:r>
          <a:r>
            <a:rPr lang="nl-BE" sz="2500" kern="1200" dirty="0"/>
            <a:t> &amp; login</a:t>
          </a:r>
          <a:endParaRPr lang="en-US" sz="2500" kern="1200" dirty="0"/>
        </a:p>
      </dsp:txBody>
      <dsp:txXfrm>
        <a:off x="5853241" y="2314858"/>
        <a:ext cx="2437479" cy="743431"/>
      </dsp:txXfrm>
    </dsp:sp>
    <dsp:sp modelId="{C4FCE0CB-9551-48C3-928B-66A5FEFE0F9D}">
      <dsp:nvSpPr>
        <dsp:cNvPr id="0" name=""/>
        <dsp:cNvSpPr/>
      </dsp:nvSpPr>
      <dsp:spPr>
        <a:xfrm>
          <a:off x="2928266" y="2838916"/>
          <a:ext cx="2437479" cy="743431"/>
        </a:xfrm>
        <a:prstGeom prst="rect">
          <a:avLst/>
        </a:prstGeom>
        <a:solidFill>
          <a:prstClr val="white">
            <a:alpha val="0"/>
          </a:prstClr>
        </a:solidFill>
        <a:ln w="12700" cap="flat" cmpd="sng" algn="ctr">
          <a:solidFill>
            <a:prstClr val="white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BE" sz="2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Database aangepast</a:t>
          </a:r>
          <a:endParaRPr lang="en-US" sz="2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2928266" y="2838916"/>
        <a:ext cx="2437479" cy="7434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9ED6B2-C40D-4E54-8D2F-B51185FBE3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69EE2765-9701-49A8-B831-D6423D1B5A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F048B0C-89B7-4DEE-977D-0166FE7CA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C7FB2CD-3B8C-4938-831A-275694439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AF7225F-17B6-4024-A19A-F8E8C054C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331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BECC83-471E-440A-9205-AD028ABA6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A69C056-3BB1-4B39-B4C5-46695611C4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4B4345B-FF2A-4190-A6DE-EB1B65CA3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CB516C3-04A8-447A-933F-6EDF6BD76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EA33ABD-587F-4128-B2B1-6E28097A6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73871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433E49C2-4DDC-4313-8C33-729CD23D7D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FD8A4DF-9955-4E2B-B213-1C3CBBA8D7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1164235-8124-4127-9E2C-8D81B790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28DE48C-9462-467C-B79C-BEB054E37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B1D2845-A9CB-40EC-9EF1-48A838F3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55556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03C9A6-5AEA-4F13-B59B-3E85197E1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CD8F1AD-474E-435A-A9C7-9D1C06612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3AE391C-99D4-4351-9250-3267F4005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A871383-5139-4090-8FC9-C188FA1E1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B06074-28D5-4711-8195-6690E0B4D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1890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89A0B-0232-4ED8-A737-1012ABFD8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AE6E5F7-8E35-4578-AA27-B224B1235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F70277A-9F6B-433E-8C6B-E484F4EC4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6EF5C39-36FF-4E43-8EC8-6189CE480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2437316-6F9A-40AA-981F-C84F1151D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82600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9EEE9C-F11B-4B04-A0AF-6BB79DFAB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141C2C1-3149-4C10-A2E8-94FFF39575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929D763-7737-490D-8A6A-926338042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8DCE1F6-8E53-47F6-8A7F-11A8CE025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4B61F10-78FD-4E8B-8852-C2894F7C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E6F0CB0-B97E-4FE2-852D-9B0AA8A4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845050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BF819-6E1B-472D-8C8B-0FBC6AEFB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F5F0D18-88D0-4751-B103-AFCFC1C62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2DED759-CEC9-4012-8C9B-57FE59615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71465E6-E2BB-4E28-B2B1-04CBAF8B4F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4DF19F0-80AD-4F8A-8F1C-C4821A9DB7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EF3BBE5C-98CB-4BD1-8307-E67D870D7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E554DE0B-6FCC-44E1-AA32-6C9D32AF3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88B39A63-A720-4A4B-A05F-1F3D2C691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98414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532EE9-895B-4DD6-A748-6875DD01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A91D3134-D756-45C5-8581-41584AEAD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EA4E26CC-E5AB-41AF-B24B-CCEE7CA11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6CBE6AC-06CF-4CDF-AC16-7F8913F1A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06376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77978CE0-B3D3-4649-8F0A-756416723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C847443-840E-4F79-BAED-D4A25017C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914BE9D-28F5-48BC-8062-DFD061AD7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97816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B00A52-7230-455F-BE08-4DDD505EB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9C9AF06-4F03-497A-A5F4-9856E6D1C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D01BB49-FAA1-490B-8A57-E42867AF9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AFBDD6C-F082-4DC0-A7EF-4EC160192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A6AB5EE-B5D8-4DB3-8AF8-4BDB915CE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68C1351-E705-44EE-B723-2AA47BECC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43827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34293D-7492-4305-B52A-D81E447BA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88E4ABBF-ECA2-41CF-A849-DBA574D6EC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63236E73-A3E1-4943-B69A-B2969A729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0383F11-B77A-4C7E-BCF1-D124308BD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4006D84-DD91-4034-AEA2-FF84E5D0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371C8B0-8167-45C5-AA81-73C9A6CED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67951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42E0C65A-0E17-49D4-8B36-89251BF44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C622CB9-E180-4993-B9F4-576652842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3720FC6-BEF2-42EE-A3F9-F99DA96B8C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408E2-7C20-434D-BB12-3608EF678C40}" type="datetimeFigureOut">
              <a:rPr lang="nl-BE" smtClean="0"/>
              <a:t>30/08/2020</a:t>
            </a:fld>
            <a:endParaRPr lang="nl-BE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9CF3703-365A-409B-8DB6-52C7BF491B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2537344-49DD-47ED-B3BA-2B1241D56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9B38A-0A7F-4DE3-ABD1-014A11D4F501}" type="slidenum">
              <a:rPr lang="nl-BE" smtClean="0"/>
              <a:t>‹nr.›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06726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73E24AA4-9741-4C85-9FB6-99A7F4A539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249" y="1281974"/>
            <a:ext cx="3979502" cy="3721826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AB96B2D-B353-4A51-8097-5E4827CFCABE}"/>
              </a:ext>
            </a:extLst>
          </p:cNvPr>
          <p:cNvSpPr txBox="1"/>
          <p:nvPr/>
        </p:nvSpPr>
        <p:spPr>
          <a:xfrm>
            <a:off x="4573587" y="5175916"/>
            <a:ext cx="3044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000" dirty="0">
                <a:latin typeface="Montserrat" panose="00000500000000000000" pitchFamily="2" charset="0"/>
              </a:rPr>
              <a:t>Indy Bosschem - 2020</a:t>
            </a:r>
          </a:p>
        </p:txBody>
      </p:sp>
    </p:spTree>
    <p:extLst>
      <p:ext uri="{BB962C8B-B14F-4D97-AF65-F5344CB8AC3E}">
        <p14:creationId xmlns:p14="http://schemas.microsoft.com/office/powerpoint/2010/main" val="1909259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F47A4E7B-DC7F-4971-B1DB-997595AD4CE1}"/>
              </a:ext>
            </a:extLst>
          </p:cNvPr>
          <p:cNvSpPr/>
          <p:nvPr/>
        </p:nvSpPr>
        <p:spPr>
          <a:xfrm rot="3193011">
            <a:off x="-3005319" y="889337"/>
            <a:ext cx="11658411" cy="7698315"/>
          </a:xfrm>
          <a:prstGeom prst="rect">
            <a:avLst/>
          </a:prstGeom>
          <a:solidFill>
            <a:srgbClr val="8540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AEEEA59-0078-4D1E-8AEF-3A4F4EF93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nl-BE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Roadmap</a:t>
            </a:r>
            <a:endParaRPr lang="nl-BE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5A3C4769-1080-4A24-979A-C9F3863E1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3048" y="6155490"/>
            <a:ext cx="1635103" cy="492959"/>
          </a:xfrm>
          <a:prstGeom prst="rect">
            <a:avLst/>
          </a:prstGeom>
        </p:spPr>
      </p:pic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A3D48130-EC6F-44B7-9D61-4210538BCEB0}"/>
              </a:ext>
            </a:extLst>
          </p:cNvPr>
          <p:cNvSpPr/>
          <p:nvPr/>
        </p:nvSpPr>
        <p:spPr>
          <a:xfrm>
            <a:off x="7218365" y="1985161"/>
            <a:ext cx="4357599" cy="1285421"/>
          </a:xfrm>
          <a:prstGeom prst="roundRect">
            <a:avLst>
              <a:gd name="adj" fmla="val 10000"/>
            </a:avLst>
          </a:prstGeom>
          <a:solidFill>
            <a:schemeClr val="bg1"/>
          </a:solidFill>
          <a:ln>
            <a:solidFill>
              <a:srgbClr val="8540B7"/>
            </a:solidFill>
          </a:ln>
        </p:spPr>
        <p:style>
          <a:lnRef idx="0">
            <a:scrgbClr r="0" g="0" b="0"/>
          </a:lnRef>
          <a:fillRef idx="1">
            <a:scrgbClr r="0" g="0" b="0"/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AF2B7866-3659-4EE8-B123-BB9103E9F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17031" y="2275005"/>
            <a:ext cx="472292" cy="755667"/>
          </a:xfrm>
          <a:prstGeom prst="rect">
            <a:avLst/>
          </a:prstGeom>
        </p:spPr>
      </p:pic>
      <p:sp>
        <p:nvSpPr>
          <p:cNvPr id="18" name="Tekstvak 17">
            <a:extLst>
              <a:ext uri="{FF2B5EF4-FFF2-40B4-BE49-F238E27FC236}">
                <a16:creationId xmlns:a16="http://schemas.microsoft.com/office/drawing/2014/main" id="{FF74EFF5-6BBD-4420-8B4E-61D5891F1614}"/>
              </a:ext>
            </a:extLst>
          </p:cNvPr>
          <p:cNvSpPr txBox="1"/>
          <p:nvPr/>
        </p:nvSpPr>
        <p:spPr>
          <a:xfrm>
            <a:off x="8535536" y="2422007"/>
            <a:ext cx="26942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nl-BE" sz="2400" dirty="0">
                <a:solidFill>
                  <a:srgbClr val="8540B7"/>
                </a:solidFill>
              </a:rPr>
              <a:t>Android &amp; IOS App</a:t>
            </a:r>
            <a:endParaRPr lang="en-US" sz="2400" dirty="0">
              <a:solidFill>
                <a:srgbClr val="8540B7"/>
              </a:solidFill>
            </a:endParaRPr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C31FAD87-D0D2-4AF8-A79D-ED21BA9693F2}"/>
              </a:ext>
            </a:extLst>
          </p:cNvPr>
          <p:cNvSpPr/>
          <p:nvPr/>
        </p:nvSpPr>
        <p:spPr>
          <a:xfrm>
            <a:off x="7218365" y="3544209"/>
            <a:ext cx="4357599" cy="1285421"/>
          </a:xfrm>
          <a:prstGeom prst="roundRect">
            <a:avLst>
              <a:gd name="adj" fmla="val 10000"/>
            </a:avLst>
          </a:prstGeom>
          <a:solidFill>
            <a:schemeClr val="bg1"/>
          </a:solidFill>
          <a:ln>
            <a:solidFill>
              <a:srgbClr val="8540B7"/>
            </a:solidFill>
          </a:ln>
        </p:spPr>
        <p:style>
          <a:lnRef idx="0">
            <a:scrgbClr r="0" g="0" b="0"/>
          </a:lnRef>
          <a:fillRef idx="1">
            <a:scrgbClr r="0" g="0" b="0"/>
          </a:fillRef>
          <a:effectRef idx="0">
            <a:schemeClr val="bg1">
              <a:lumMod val="95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00CCAC28-FB14-4B1D-A8CE-97A6513743A2}"/>
              </a:ext>
            </a:extLst>
          </p:cNvPr>
          <p:cNvSpPr txBox="1"/>
          <p:nvPr/>
        </p:nvSpPr>
        <p:spPr>
          <a:xfrm>
            <a:off x="8535536" y="3981055"/>
            <a:ext cx="269421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nl-BE" sz="2400" dirty="0">
                <a:solidFill>
                  <a:srgbClr val="8540B7"/>
                </a:solidFill>
              </a:rPr>
              <a:t>Browser integratie</a:t>
            </a:r>
            <a:endParaRPr lang="en-US" sz="2400" dirty="0">
              <a:solidFill>
                <a:srgbClr val="8540B7"/>
              </a:solidFill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D88576F0-AAE5-4C38-83E8-6F110B3567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80587" y="3880704"/>
            <a:ext cx="732785" cy="65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913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40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345B96-8118-47D5-A71A-A433816D2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7795" y="2766218"/>
            <a:ext cx="3096410" cy="1325563"/>
          </a:xfrm>
        </p:spPr>
        <p:txBody>
          <a:bodyPr>
            <a:normAutofit/>
          </a:bodyPr>
          <a:lstStyle/>
          <a:p>
            <a:r>
              <a:rPr lang="nl-BE" b="1" dirty="0">
                <a:solidFill>
                  <a:schemeClr val="bg1"/>
                </a:solidFill>
                <a:latin typeface="Montserrat" panose="00000500000000000000" pitchFamily="2" charset="0"/>
              </a:rPr>
              <a:t>Conclusie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52C2F29C-B628-44D1-8646-8250BDA40838}"/>
              </a:ext>
            </a:extLst>
          </p:cNvPr>
          <p:cNvSpPr/>
          <p:nvPr/>
        </p:nvSpPr>
        <p:spPr>
          <a:xfrm rot="3193011">
            <a:off x="-3070787" y="4156402"/>
            <a:ext cx="6689295" cy="3241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8" name="Afbeelding 7" descr="Afbeelding met tekening&#10;&#10;Automatisch gegenereerde beschrijving">
            <a:extLst>
              <a:ext uri="{FF2B5EF4-FFF2-40B4-BE49-F238E27FC236}">
                <a16:creationId xmlns:a16="http://schemas.microsoft.com/office/drawing/2014/main" id="{F3AB0F6C-94FF-4785-A987-23B4455E1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6155490"/>
            <a:ext cx="1638300" cy="49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17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40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345B96-8118-47D5-A71A-A433816D2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0493" y="2766218"/>
            <a:ext cx="3511013" cy="1325563"/>
          </a:xfrm>
        </p:spPr>
        <p:txBody>
          <a:bodyPr>
            <a:normAutofit/>
          </a:bodyPr>
          <a:lstStyle/>
          <a:p>
            <a:r>
              <a:rPr lang="nl-BE" b="1" dirty="0">
                <a:solidFill>
                  <a:schemeClr val="bg1"/>
                </a:solidFill>
                <a:latin typeface="Montserrat" panose="00000500000000000000" pitchFamily="2" charset="0"/>
              </a:rPr>
              <a:t>Demo Reel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52C2F29C-B628-44D1-8646-8250BDA40838}"/>
              </a:ext>
            </a:extLst>
          </p:cNvPr>
          <p:cNvSpPr/>
          <p:nvPr/>
        </p:nvSpPr>
        <p:spPr>
          <a:xfrm rot="3193011">
            <a:off x="-3070787" y="4156402"/>
            <a:ext cx="6689295" cy="3241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8" name="Afbeelding 7" descr="Afbeelding met tekening&#10;&#10;Automatisch gegenereerde beschrijving">
            <a:extLst>
              <a:ext uri="{FF2B5EF4-FFF2-40B4-BE49-F238E27FC236}">
                <a16:creationId xmlns:a16="http://schemas.microsoft.com/office/drawing/2014/main" id="{F3AB0F6C-94FF-4785-A987-23B4455E1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6155490"/>
            <a:ext cx="1638300" cy="49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86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eb - Indy Bosschem - Alladdin">
            <a:hlinkClick r:id="" action="ppaction://media"/>
            <a:extLst>
              <a:ext uri="{FF2B5EF4-FFF2-40B4-BE49-F238E27FC236}">
                <a16:creationId xmlns:a16="http://schemas.microsoft.com/office/drawing/2014/main" id="{3D72EACA-AD7C-41E3-8D1A-EE996BEC24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6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674BFF-A8E5-481A-A16D-31BA733FE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solidFill>
                  <a:srgbClr val="8540B7"/>
                </a:solidFill>
                <a:latin typeface="Montserrat" panose="00000500000000000000" pitchFamily="2" charset="0"/>
              </a:rPr>
              <a:t>Probleem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D43E74-B12F-4DCA-A3B9-B597C64DC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Surfen is vermoeiend geworden</a:t>
            </a:r>
          </a:p>
          <a:p>
            <a:pPr lvl="1"/>
            <a:r>
              <a:rPr lang="nl-BE" dirty="0"/>
              <a:t>Veel advertenties</a:t>
            </a:r>
          </a:p>
          <a:p>
            <a:pPr lvl="1"/>
            <a:r>
              <a:rPr lang="nl-BE" dirty="0"/>
              <a:t>Veel pop-ups</a:t>
            </a:r>
          </a:p>
          <a:p>
            <a:pPr lvl="1"/>
            <a:r>
              <a:rPr lang="nl-BE" dirty="0"/>
              <a:t>Cookie acceptaties</a:t>
            </a:r>
          </a:p>
          <a:p>
            <a:pPr lvl="1"/>
            <a:r>
              <a:rPr lang="nl-BE" dirty="0" err="1"/>
              <a:t>Addblocker</a:t>
            </a:r>
            <a:r>
              <a:rPr lang="nl-BE" dirty="0"/>
              <a:t> berichten</a:t>
            </a:r>
          </a:p>
        </p:txBody>
      </p:sp>
      <p:pic>
        <p:nvPicPr>
          <p:cNvPr id="5" name="Afbeelding 4" descr="Afbeelding met tekening&#10;&#10;Automatisch gegenereerde beschrijving">
            <a:extLst>
              <a:ext uri="{FF2B5EF4-FFF2-40B4-BE49-F238E27FC236}">
                <a16:creationId xmlns:a16="http://schemas.microsoft.com/office/drawing/2014/main" id="{70E79E74-3AC9-4D0A-81F4-CC49D3820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6155490"/>
            <a:ext cx="1638300" cy="492959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FDC22C24-1527-44DD-95AA-EE945474006A}"/>
              </a:ext>
            </a:extLst>
          </p:cNvPr>
          <p:cNvSpPr/>
          <p:nvPr/>
        </p:nvSpPr>
        <p:spPr>
          <a:xfrm rot="3193011">
            <a:off x="8543363" y="-266441"/>
            <a:ext cx="6689295" cy="3241161"/>
          </a:xfrm>
          <a:prstGeom prst="rect">
            <a:avLst/>
          </a:prstGeom>
          <a:solidFill>
            <a:srgbClr val="8540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14068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48B44A-02FF-449D-B7DA-39D04B407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solidFill>
                  <a:srgbClr val="8540B7"/>
                </a:solidFill>
                <a:latin typeface="Montserrat" panose="00000500000000000000" pitchFamily="2" charset="0"/>
              </a:rPr>
              <a:t>Oplossing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777A5B5-481D-497B-8F81-996B86C17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Stoppen met advertenties te blokkeren</a:t>
            </a:r>
          </a:p>
          <a:p>
            <a:pPr lvl="1"/>
            <a:r>
              <a:rPr lang="nl-BE" dirty="0"/>
              <a:t>Advertenties toelaten</a:t>
            </a:r>
          </a:p>
          <a:p>
            <a:pPr lvl="1"/>
            <a:r>
              <a:rPr lang="nl-BE" dirty="0"/>
              <a:t>Persoonlijk en aanpasbaar</a:t>
            </a:r>
          </a:p>
          <a:p>
            <a:pPr lvl="1"/>
            <a:endParaRPr lang="nl-BE" dirty="0"/>
          </a:p>
          <a:p>
            <a:r>
              <a:rPr lang="nl-BE" dirty="0"/>
              <a:t>Verdere uitbreiding?</a:t>
            </a:r>
          </a:p>
          <a:p>
            <a:pPr lvl="1"/>
            <a:r>
              <a:rPr lang="nl-BE" dirty="0"/>
              <a:t>Beloond voor je mening</a:t>
            </a:r>
          </a:p>
          <a:p>
            <a:pPr lvl="1"/>
            <a:r>
              <a:rPr lang="nl-BE" dirty="0"/>
              <a:t>Bedrijven krijgen een ideeën platform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7C2D10D3-D50A-4897-BCEB-2B82EC5A16E9}"/>
              </a:ext>
            </a:extLst>
          </p:cNvPr>
          <p:cNvSpPr/>
          <p:nvPr/>
        </p:nvSpPr>
        <p:spPr>
          <a:xfrm rot="3193011">
            <a:off x="8543363" y="-266441"/>
            <a:ext cx="6689295" cy="3241161"/>
          </a:xfrm>
          <a:prstGeom prst="rect">
            <a:avLst/>
          </a:prstGeom>
          <a:solidFill>
            <a:srgbClr val="8540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7" name="Afbeelding 6" descr="Afbeelding met tekening&#10;&#10;Automatisch gegenereerde beschrijving">
            <a:extLst>
              <a:ext uri="{FF2B5EF4-FFF2-40B4-BE49-F238E27FC236}">
                <a16:creationId xmlns:a16="http://schemas.microsoft.com/office/drawing/2014/main" id="{FD3DC527-94EC-405C-843B-115C8DA89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6155490"/>
            <a:ext cx="1638300" cy="49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182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85FF89-2A3F-4CB5-8029-9F66677D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>
                <a:solidFill>
                  <a:srgbClr val="8540B7"/>
                </a:solidFill>
                <a:latin typeface="Montserrat" panose="00000500000000000000" pitchFamily="2" charset="0"/>
              </a:rPr>
              <a:t>Oplossing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25588C-F8E9-4093-9BCA-24471DD4F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Alladdin</a:t>
            </a:r>
            <a:r>
              <a:rPr lang="nl-BE" dirty="0"/>
              <a:t> maakt de eerste stappen</a:t>
            </a:r>
          </a:p>
          <a:p>
            <a:pPr lvl="1"/>
            <a:r>
              <a:rPr lang="nl-BE" dirty="0"/>
              <a:t>Platform om voorkeuren te uiten</a:t>
            </a:r>
          </a:p>
          <a:p>
            <a:pPr lvl="1"/>
            <a:r>
              <a:rPr lang="nl-BE" dirty="0"/>
              <a:t>Bedrijven krijgen een beter idee</a:t>
            </a:r>
          </a:p>
          <a:p>
            <a:pPr lvl="1"/>
            <a:r>
              <a:rPr lang="nl-BE" dirty="0"/>
              <a:t>Campagnes mogelijk</a:t>
            </a:r>
          </a:p>
          <a:p>
            <a:endParaRPr lang="nl-BE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194BD4E3-4DBC-457F-9551-189B399B9E09}"/>
              </a:ext>
            </a:extLst>
          </p:cNvPr>
          <p:cNvSpPr/>
          <p:nvPr/>
        </p:nvSpPr>
        <p:spPr>
          <a:xfrm rot="3193011">
            <a:off x="8543363" y="-266441"/>
            <a:ext cx="6689295" cy="3241161"/>
          </a:xfrm>
          <a:prstGeom prst="rect">
            <a:avLst/>
          </a:prstGeom>
          <a:solidFill>
            <a:srgbClr val="8540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7" name="Afbeelding 6" descr="Afbeelding met tekening&#10;&#10;Automatisch gegenereerde beschrijving">
            <a:extLst>
              <a:ext uri="{FF2B5EF4-FFF2-40B4-BE49-F238E27FC236}">
                <a16:creationId xmlns:a16="http://schemas.microsoft.com/office/drawing/2014/main" id="{FB10EFBB-5CFB-42DC-B70B-3CD14E06FD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6155490"/>
            <a:ext cx="1638300" cy="49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35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1C2B106-F10B-440F-8887-741468581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7100" y="2163761"/>
            <a:ext cx="2749550" cy="2530475"/>
          </a:xfrm>
        </p:spPr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nl-BE" dirty="0"/>
              <a:t>Brainstorm</a:t>
            </a:r>
          </a:p>
          <a:p>
            <a:pPr marL="514350" indent="-514350">
              <a:buFont typeface="+mj-lt"/>
              <a:buAutoNum type="arabicParenR"/>
            </a:pPr>
            <a:r>
              <a:rPr lang="nl-BE" dirty="0"/>
              <a:t>Concept</a:t>
            </a:r>
          </a:p>
          <a:p>
            <a:pPr marL="514350" indent="-514350">
              <a:buFont typeface="+mj-lt"/>
              <a:buAutoNum type="arabicParenR"/>
            </a:pPr>
            <a:r>
              <a:rPr lang="nl-BE" dirty="0"/>
              <a:t>Basisidee</a:t>
            </a:r>
          </a:p>
          <a:p>
            <a:pPr marL="514350" indent="-514350">
              <a:buFont typeface="+mj-lt"/>
              <a:buAutoNum type="arabicParenR"/>
            </a:pPr>
            <a:r>
              <a:rPr lang="nl-BE" dirty="0"/>
              <a:t>Uitbreiding</a:t>
            </a:r>
          </a:p>
          <a:p>
            <a:pPr marL="514350" indent="-514350">
              <a:buFont typeface="+mj-lt"/>
              <a:buAutoNum type="arabicParenR"/>
            </a:pPr>
            <a:r>
              <a:rPr lang="nl-BE" dirty="0"/>
              <a:t>Toekomst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F47A4E7B-DC7F-4971-B1DB-997595AD4CE1}"/>
              </a:ext>
            </a:extLst>
          </p:cNvPr>
          <p:cNvSpPr/>
          <p:nvPr/>
        </p:nvSpPr>
        <p:spPr>
          <a:xfrm rot="3193011">
            <a:off x="-3005319" y="889337"/>
            <a:ext cx="11658411" cy="7698315"/>
          </a:xfrm>
          <a:prstGeom prst="rect">
            <a:avLst/>
          </a:prstGeom>
          <a:solidFill>
            <a:srgbClr val="8540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AEEEA59-0078-4D1E-8AEF-3A4F4EF93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nl-BE" b="1" dirty="0">
                <a:solidFill>
                  <a:schemeClr val="bg1"/>
                </a:solidFill>
                <a:latin typeface="Montserrat" panose="00000500000000000000" pitchFamily="2" charset="0"/>
              </a:rPr>
              <a:t>Werkmethode</a:t>
            </a:r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5A3C4769-1080-4A24-979A-C9F3863E1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3048" y="6155490"/>
            <a:ext cx="1635103" cy="49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18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40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52C2F29C-B628-44D1-8646-8250BDA40838}"/>
              </a:ext>
            </a:extLst>
          </p:cNvPr>
          <p:cNvSpPr/>
          <p:nvPr/>
        </p:nvSpPr>
        <p:spPr>
          <a:xfrm rot="3193011">
            <a:off x="-3070787" y="4156402"/>
            <a:ext cx="6689295" cy="3241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8" name="Afbeelding 7" descr="Afbeelding met tekening&#10;&#10;Automatisch gegenereerde beschrijving">
            <a:extLst>
              <a:ext uri="{FF2B5EF4-FFF2-40B4-BE49-F238E27FC236}">
                <a16:creationId xmlns:a16="http://schemas.microsoft.com/office/drawing/2014/main" id="{F3AB0F6C-94FF-4785-A987-23B4455E1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6155490"/>
            <a:ext cx="1638300" cy="492959"/>
          </a:xfrm>
          <a:prstGeom prst="rect">
            <a:avLst/>
          </a:prstGeom>
        </p:spPr>
      </p:pic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2FD146A1-D251-457D-8B9B-702AE658B7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7684914"/>
              </p:ext>
            </p:extLst>
          </p:nvPr>
        </p:nvGraphicFramePr>
        <p:xfrm>
          <a:off x="1948992" y="1606550"/>
          <a:ext cx="8294012" cy="4325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kstvak 6">
            <a:extLst>
              <a:ext uri="{FF2B5EF4-FFF2-40B4-BE49-F238E27FC236}">
                <a16:creationId xmlns:a16="http://schemas.microsoft.com/office/drawing/2014/main" id="{D0473072-B92D-4097-BF7F-91E0F78AF2A7}"/>
              </a:ext>
            </a:extLst>
          </p:cNvPr>
          <p:cNvSpPr txBox="1"/>
          <p:nvPr/>
        </p:nvSpPr>
        <p:spPr>
          <a:xfrm>
            <a:off x="2648742" y="528994"/>
            <a:ext cx="68945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BE" sz="4400" b="1" dirty="0">
                <a:solidFill>
                  <a:schemeClr val="bg1"/>
                </a:solidFill>
                <a:latin typeface="Montserrat" panose="00000500000000000000" pitchFamily="2" charset="0"/>
              </a:rPr>
              <a:t>Gebruikte Technologie</a:t>
            </a:r>
            <a:endParaRPr lang="nl-BE" sz="4400" dirty="0"/>
          </a:p>
        </p:txBody>
      </p:sp>
    </p:spTree>
    <p:extLst>
      <p:ext uri="{BB962C8B-B14F-4D97-AF65-F5344CB8AC3E}">
        <p14:creationId xmlns:p14="http://schemas.microsoft.com/office/powerpoint/2010/main" val="2857951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540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345B96-8118-47D5-A71A-A433816D2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4368" y="2766218"/>
            <a:ext cx="3243263" cy="1325563"/>
          </a:xfrm>
        </p:spPr>
        <p:txBody>
          <a:bodyPr>
            <a:normAutofit/>
          </a:bodyPr>
          <a:lstStyle/>
          <a:p>
            <a:r>
              <a:rPr lang="nl-BE" b="1" dirty="0">
                <a:solidFill>
                  <a:schemeClr val="bg1"/>
                </a:solidFill>
                <a:latin typeface="Montserrat" panose="00000500000000000000" pitchFamily="2" charset="0"/>
              </a:rPr>
              <a:t>Site Demo</a:t>
            </a: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52C2F29C-B628-44D1-8646-8250BDA40838}"/>
              </a:ext>
            </a:extLst>
          </p:cNvPr>
          <p:cNvSpPr/>
          <p:nvPr/>
        </p:nvSpPr>
        <p:spPr>
          <a:xfrm rot="3193011">
            <a:off x="-3070787" y="4156402"/>
            <a:ext cx="6689295" cy="32411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8" name="Afbeelding 7" descr="Afbeelding met tekening&#10;&#10;Automatisch gegenereerde beschrijving">
            <a:extLst>
              <a:ext uri="{FF2B5EF4-FFF2-40B4-BE49-F238E27FC236}">
                <a16:creationId xmlns:a16="http://schemas.microsoft.com/office/drawing/2014/main" id="{F3AB0F6C-94FF-4785-A987-23B4455E1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6155490"/>
            <a:ext cx="1638300" cy="49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94813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90</Words>
  <Application>Microsoft Office PowerPoint</Application>
  <PresentationFormat>Breedbeeld</PresentationFormat>
  <Paragraphs>40</Paragraphs>
  <Slides>11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Kantoorthema</vt:lpstr>
      <vt:lpstr>PowerPoint-presentatie</vt:lpstr>
      <vt:lpstr>Demo Reel</vt:lpstr>
      <vt:lpstr>PowerPoint-presentatie</vt:lpstr>
      <vt:lpstr>Probleem</vt:lpstr>
      <vt:lpstr>Oplossing</vt:lpstr>
      <vt:lpstr>Oplossing</vt:lpstr>
      <vt:lpstr>Werkmethode</vt:lpstr>
      <vt:lpstr>PowerPoint-presentatie</vt:lpstr>
      <vt:lpstr>Site Demo</vt:lpstr>
      <vt:lpstr>Roadmap</vt:lpstr>
      <vt:lpstr>Conclusie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Indy bosschem</dc:creator>
  <cp:lastModifiedBy>Indy bosschem</cp:lastModifiedBy>
  <cp:revision>4</cp:revision>
  <dcterms:created xsi:type="dcterms:W3CDTF">2020-08-30T22:00:57Z</dcterms:created>
  <dcterms:modified xsi:type="dcterms:W3CDTF">2020-08-30T22:27:56Z</dcterms:modified>
</cp:coreProperties>
</file>

<file path=docProps/thumbnail.jpeg>
</file>